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2" r:id="rId5"/>
    <p:sldId id="276" r:id="rId6"/>
    <p:sldId id="259" r:id="rId7"/>
    <p:sldId id="260" r:id="rId8"/>
    <p:sldId id="275" r:id="rId9"/>
    <p:sldId id="264" r:id="rId10"/>
    <p:sldId id="262" r:id="rId11"/>
    <p:sldId id="263" r:id="rId12"/>
    <p:sldId id="261" r:id="rId13"/>
    <p:sldId id="265" r:id="rId14"/>
    <p:sldId id="266" r:id="rId15"/>
    <p:sldId id="267" r:id="rId16"/>
    <p:sldId id="268" r:id="rId17"/>
    <p:sldId id="269" r:id="rId18"/>
    <p:sldId id="271" r:id="rId19"/>
    <p:sldId id="270" r:id="rId20"/>
    <p:sldId id="274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4620"/>
  </p:normalViewPr>
  <p:slideViewPr>
    <p:cSldViewPr snapToGrid="0">
      <p:cViewPr varScale="1">
        <p:scale>
          <a:sx n="67" d="100"/>
          <a:sy n="67" d="100"/>
        </p:scale>
        <p:origin x="18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54976B-D9FC-469E-9E80-7EBC507609B7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725C9A1-6869-4129-ABD4-37D9F2D8D98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Modeling and encouraging healthy striving, empathy and self-compassion</a:t>
          </a:r>
        </a:p>
      </dgm:t>
    </dgm:pt>
    <dgm:pt modelId="{838D7942-F36D-41CC-9A3F-287C2420FC65}" type="parTrans" cxnId="{7D14F2F7-9B5A-4154-96A1-C206D30F32FF}">
      <dgm:prSet/>
      <dgm:spPr/>
      <dgm:t>
        <a:bodyPr/>
        <a:lstStyle/>
        <a:p>
          <a:endParaRPr lang="en-US"/>
        </a:p>
      </dgm:t>
    </dgm:pt>
    <dgm:pt modelId="{F762F525-88E1-49FC-8807-FAC0450BACDC}" type="sibTrans" cxnId="{7D14F2F7-9B5A-4154-96A1-C206D30F32FF}">
      <dgm:prSet/>
      <dgm:spPr/>
      <dgm:t>
        <a:bodyPr/>
        <a:lstStyle/>
        <a:p>
          <a:endParaRPr lang="en-US"/>
        </a:p>
      </dgm:t>
    </dgm:pt>
    <dgm:pt modelId="{CFC7A2F3-1622-4F17-A04E-557A8F3AEA2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Practicing gratitude and celebrating milestones and victories </a:t>
          </a:r>
        </a:p>
      </dgm:t>
    </dgm:pt>
    <dgm:pt modelId="{805FC8A1-4D5E-4CBD-B049-52C467986A6F}" type="parTrans" cxnId="{F7E6C4EA-3F7D-4624-AF3D-E1D5419061C5}">
      <dgm:prSet/>
      <dgm:spPr/>
      <dgm:t>
        <a:bodyPr/>
        <a:lstStyle/>
        <a:p>
          <a:endParaRPr lang="en-US"/>
        </a:p>
      </dgm:t>
    </dgm:pt>
    <dgm:pt modelId="{B0760E7C-7CC7-4ABE-8755-C1797AF4F567}" type="sibTrans" cxnId="{F7E6C4EA-3F7D-4624-AF3D-E1D5419061C5}">
      <dgm:prSet/>
      <dgm:spPr/>
      <dgm:t>
        <a:bodyPr/>
        <a:lstStyle/>
        <a:p>
          <a:endParaRPr lang="en-US"/>
        </a:p>
      </dgm:t>
    </dgm:pt>
    <dgm:pt modelId="{493F9F9C-DDFB-4471-A93E-26D8B504D86B}" type="pres">
      <dgm:prSet presAssocID="{0754976B-D9FC-469E-9E80-7EBC507609B7}" presName="root" presStyleCnt="0">
        <dgm:presLayoutVars>
          <dgm:dir/>
          <dgm:resizeHandles val="exact"/>
        </dgm:presLayoutVars>
      </dgm:prSet>
      <dgm:spPr/>
    </dgm:pt>
    <dgm:pt modelId="{DBD6058F-C095-4B95-8E7E-3DFDA44E59A3}" type="pres">
      <dgm:prSet presAssocID="{F725C9A1-6869-4129-ABD4-37D9F2D8D98E}" presName="compNode" presStyleCnt="0"/>
      <dgm:spPr/>
    </dgm:pt>
    <dgm:pt modelId="{557A0DC9-ACAD-4455-B8C9-6DB57E5BA61D}" type="pres">
      <dgm:prSet presAssocID="{F725C9A1-6869-4129-ABD4-37D9F2D8D98E}" presName="bgRect" presStyleLbl="bgShp" presStyleIdx="0" presStyleCnt="2"/>
      <dgm:spPr/>
    </dgm:pt>
    <dgm:pt modelId="{430DA42F-4BDA-487D-AADF-9B6DF71CAF2E}" type="pres">
      <dgm:prSet presAssocID="{F725C9A1-6869-4129-ABD4-37D9F2D8D98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8A83B19E-34EE-4BCA-A726-ABBFBCF0A205}" type="pres">
      <dgm:prSet presAssocID="{F725C9A1-6869-4129-ABD4-37D9F2D8D98E}" presName="spaceRect" presStyleCnt="0"/>
      <dgm:spPr/>
    </dgm:pt>
    <dgm:pt modelId="{C57A20CC-32C4-4575-8468-EC8E3C8F165B}" type="pres">
      <dgm:prSet presAssocID="{F725C9A1-6869-4129-ABD4-37D9F2D8D98E}" presName="parTx" presStyleLbl="revTx" presStyleIdx="0" presStyleCnt="2">
        <dgm:presLayoutVars>
          <dgm:chMax val="0"/>
          <dgm:chPref val="0"/>
        </dgm:presLayoutVars>
      </dgm:prSet>
      <dgm:spPr/>
    </dgm:pt>
    <dgm:pt modelId="{D21E6C86-2FA5-42E5-9F5E-45FA0367D703}" type="pres">
      <dgm:prSet presAssocID="{F762F525-88E1-49FC-8807-FAC0450BACDC}" presName="sibTrans" presStyleCnt="0"/>
      <dgm:spPr/>
    </dgm:pt>
    <dgm:pt modelId="{887CF0E5-424E-4C52-8E37-1092C70F916B}" type="pres">
      <dgm:prSet presAssocID="{CFC7A2F3-1622-4F17-A04E-557A8F3AEA27}" presName="compNode" presStyleCnt="0"/>
      <dgm:spPr/>
    </dgm:pt>
    <dgm:pt modelId="{4D70E364-B06D-46B2-9D3D-CDB9C2A47B51}" type="pres">
      <dgm:prSet presAssocID="{CFC7A2F3-1622-4F17-A04E-557A8F3AEA27}" presName="bgRect" presStyleLbl="bgShp" presStyleIdx="1" presStyleCnt="2"/>
      <dgm:spPr/>
    </dgm:pt>
    <dgm:pt modelId="{5FABF829-2A24-4FAA-BD60-B43E2F326E1B}" type="pres">
      <dgm:prSet presAssocID="{CFC7A2F3-1622-4F17-A04E-557A8F3AEA2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ABF88F71-26B7-4BD6-8AA1-8CA04E8C93A0}" type="pres">
      <dgm:prSet presAssocID="{CFC7A2F3-1622-4F17-A04E-557A8F3AEA27}" presName="spaceRect" presStyleCnt="0"/>
      <dgm:spPr/>
    </dgm:pt>
    <dgm:pt modelId="{565AF142-B294-4DAF-BFC9-E3526710CF83}" type="pres">
      <dgm:prSet presAssocID="{CFC7A2F3-1622-4F17-A04E-557A8F3AEA2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4FCE24E-B46C-48A6-9B3B-3894FD49DCAE}" type="presOf" srcId="{0754976B-D9FC-469E-9E80-7EBC507609B7}" destId="{493F9F9C-DDFB-4471-A93E-26D8B504D86B}" srcOrd="0" destOrd="0" presId="urn:microsoft.com/office/officeart/2018/2/layout/IconVerticalSolidList"/>
    <dgm:cxn modelId="{226AA454-AA51-4407-8ED6-AB3278B91D47}" type="presOf" srcId="{CFC7A2F3-1622-4F17-A04E-557A8F3AEA27}" destId="{565AF142-B294-4DAF-BFC9-E3526710CF83}" srcOrd="0" destOrd="0" presId="urn:microsoft.com/office/officeart/2018/2/layout/IconVerticalSolidList"/>
    <dgm:cxn modelId="{A9C049E6-E071-4B9A-B6EE-84352364A835}" type="presOf" srcId="{F725C9A1-6869-4129-ABD4-37D9F2D8D98E}" destId="{C57A20CC-32C4-4575-8468-EC8E3C8F165B}" srcOrd="0" destOrd="0" presId="urn:microsoft.com/office/officeart/2018/2/layout/IconVerticalSolidList"/>
    <dgm:cxn modelId="{F7E6C4EA-3F7D-4624-AF3D-E1D5419061C5}" srcId="{0754976B-D9FC-469E-9E80-7EBC507609B7}" destId="{CFC7A2F3-1622-4F17-A04E-557A8F3AEA27}" srcOrd="1" destOrd="0" parTransId="{805FC8A1-4D5E-4CBD-B049-52C467986A6F}" sibTransId="{B0760E7C-7CC7-4ABE-8755-C1797AF4F567}"/>
    <dgm:cxn modelId="{7D14F2F7-9B5A-4154-96A1-C206D30F32FF}" srcId="{0754976B-D9FC-469E-9E80-7EBC507609B7}" destId="{F725C9A1-6869-4129-ABD4-37D9F2D8D98E}" srcOrd="0" destOrd="0" parTransId="{838D7942-F36D-41CC-9A3F-287C2420FC65}" sibTransId="{F762F525-88E1-49FC-8807-FAC0450BACDC}"/>
    <dgm:cxn modelId="{01D0FFEC-379B-4961-8CA5-4D2755434817}" type="presParOf" srcId="{493F9F9C-DDFB-4471-A93E-26D8B504D86B}" destId="{DBD6058F-C095-4B95-8E7E-3DFDA44E59A3}" srcOrd="0" destOrd="0" presId="urn:microsoft.com/office/officeart/2018/2/layout/IconVerticalSolidList"/>
    <dgm:cxn modelId="{8336C087-5CB5-45CD-84FE-FA44622F69F4}" type="presParOf" srcId="{DBD6058F-C095-4B95-8E7E-3DFDA44E59A3}" destId="{557A0DC9-ACAD-4455-B8C9-6DB57E5BA61D}" srcOrd="0" destOrd="0" presId="urn:microsoft.com/office/officeart/2018/2/layout/IconVerticalSolidList"/>
    <dgm:cxn modelId="{C714A72F-45A1-4814-B848-9C8D40164C61}" type="presParOf" srcId="{DBD6058F-C095-4B95-8E7E-3DFDA44E59A3}" destId="{430DA42F-4BDA-487D-AADF-9B6DF71CAF2E}" srcOrd="1" destOrd="0" presId="urn:microsoft.com/office/officeart/2018/2/layout/IconVerticalSolidList"/>
    <dgm:cxn modelId="{E7EB1734-6002-4F73-9E32-568560B0B145}" type="presParOf" srcId="{DBD6058F-C095-4B95-8E7E-3DFDA44E59A3}" destId="{8A83B19E-34EE-4BCA-A726-ABBFBCF0A205}" srcOrd="2" destOrd="0" presId="urn:microsoft.com/office/officeart/2018/2/layout/IconVerticalSolidList"/>
    <dgm:cxn modelId="{213C3089-B74B-4247-860A-4C1D805C1B96}" type="presParOf" srcId="{DBD6058F-C095-4B95-8E7E-3DFDA44E59A3}" destId="{C57A20CC-32C4-4575-8468-EC8E3C8F165B}" srcOrd="3" destOrd="0" presId="urn:microsoft.com/office/officeart/2018/2/layout/IconVerticalSolidList"/>
    <dgm:cxn modelId="{2FC8449B-CAF3-48B6-AD96-ECE912C6A0FA}" type="presParOf" srcId="{493F9F9C-DDFB-4471-A93E-26D8B504D86B}" destId="{D21E6C86-2FA5-42E5-9F5E-45FA0367D703}" srcOrd="1" destOrd="0" presId="urn:microsoft.com/office/officeart/2018/2/layout/IconVerticalSolidList"/>
    <dgm:cxn modelId="{B59276DF-DFC9-4497-8080-DC09590EF77A}" type="presParOf" srcId="{493F9F9C-DDFB-4471-A93E-26D8B504D86B}" destId="{887CF0E5-424E-4C52-8E37-1092C70F916B}" srcOrd="2" destOrd="0" presId="urn:microsoft.com/office/officeart/2018/2/layout/IconVerticalSolidList"/>
    <dgm:cxn modelId="{15FFA524-1C08-4913-AC24-6ECD20176F5E}" type="presParOf" srcId="{887CF0E5-424E-4C52-8E37-1092C70F916B}" destId="{4D70E364-B06D-46B2-9D3D-CDB9C2A47B51}" srcOrd="0" destOrd="0" presId="urn:microsoft.com/office/officeart/2018/2/layout/IconVerticalSolidList"/>
    <dgm:cxn modelId="{DDE58453-790B-48F6-9D76-5E20F8E2A8BB}" type="presParOf" srcId="{887CF0E5-424E-4C52-8E37-1092C70F916B}" destId="{5FABF829-2A24-4FAA-BD60-B43E2F326E1B}" srcOrd="1" destOrd="0" presId="urn:microsoft.com/office/officeart/2018/2/layout/IconVerticalSolidList"/>
    <dgm:cxn modelId="{A738810A-3587-485C-AB2D-CE7EB0DEE829}" type="presParOf" srcId="{887CF0E5-424E-4C52-8E37-1092C70F916B}" destId="{ABF88F71-26B7-4BD6-8AA1-8CA04E8C93A0}" srcOrd="2" destOrd="0" presId="urn:microsoft.com/office/officeart/2018/2/layout/IconVerticalSolidList"/>
    <dgm:cxn modelId="{675D0073-DC61-4E03-8F9E-581D947585EA}" type="presParOf" srcId="{887CF0E5-424E-4C52-8E37-1092C70F916B}" destId="{565AF142-B294-4DAF-BFC9-E3526710CF8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2FBBD7-C7C2-4039-ABB7-0D849D8CDD78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178E5A-441C-4A7F-AB60-164DC26C9C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face up to and deal with (a problem or difficult situation)</a:t>
          </a:r>
        </a:p>
      </dgm:t>
    </dgm:pt>
    <dgm:pt modelId="{65342A5F-39FE-412D-B414-6AA3C0E48B78}" type="parTrans" cxnId="{8DF46362-A777-4DA9-9946-DE33D1AAAE8A}">
      <dgm:prSet/>
      <dgm:spPr/>
      <dgm:t>
        <a:bodyPr/>
        <a:lstStyle/>
        <a:p>
          <a:endParaRPr lang="en-US"/>
        </a:p>
      </dgm:t>
    </dgm:pt>
    <dgm:pt modelId="{FC22A326-4F82-40B3-B646-A86A1049554D}" type="sibTrans" cxnId="{8DF46362-A777-4DA9-9946-DE33D1AAAE8A}">
      <dgm:prSet/>
      <dgm:spPr/>
      <dgm:t>
        <a:bodyPr/>
        <a:lstStyle/>
        <a:p>
          <a:endParaRPr lang="en-US"/>
        </a:p>
      </dgm:t>
    </dgm:pt>
    <dgm:pt modelId="{809EC0D5-8003-4730-8B3B-C555008081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 cause to meet : bring face-to-face</a:t>
          </a:r>
        </a:p>
      </dgm:t>
    </dgm:pt>
    <dgm:pt modelId="{58CA6AFC-924E-481E-BD9B-9E79297E6860}" type="parTrans" cxnId="{F4A5AEDA-A3C9-4AC8-A262-0516CD4BAC6D}">
      <dgm:prSet/>
      <dgm:spPr/>
      <dgm:t>
        <a:bodyPr/>
        <a:lstStyle/>
        <a:p>
          <a:endParaRPr lang="en-US"/>
        </a:p>
      </dgm:t>
    </dgm:pt>
    <dgm:pt modelId="{D24B625C-B13C-4079-976C-5F897ED32E7C}" type="sibTrans" cxnId="{F4A5AEDA-A3C9-4AC8-A262-0516CD4BAC6D}">
      <dgm:prSet/>
      <dgm:spPr/>
      <dgm:t>
        <a:bodyPr/>
        <a:lstStyle/>
        <a:p>
          <a:endParaRPr lang="en-US"/>
        </a:p>
      </dgm:t>
    </dgm:pt>
    <dgm:pt modelId="{C076A221-F03E-4538-B314-9973C16844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beard, brave, face </a:t>
          </a:r>
        </a:p>
      </dgm:t>
    </dgm:pt>
    <dgm:pt modelId="{31229B61-829F-4C98-A1CA-4CF921627575}" type="parTrans" cxnId="{47C1AA78-D181-4037-B35B-DE65388079A4}">
      <dgm:prSet/>
      <dgm:spPr/>
      <dgm:t>
        <a:bodyPr/>
        <a:lstStyle/>
        <a:p>
          <a:endParaRPr lang="en-US"/>
        </a:p>
      </dgm:t>
    </dgm:pt>
    <dgm:pt modelId="{B8C3B422-EC52-4236-A38A-59A6F5D0740C}" type="sibTrans" cxnId="{47C1AA78-D181-4037-B35B-DE65388079A4}">
      <dgm:prSet/>
      <dgm:spPr/>
      <dgm:t>
        <a:bodyPr/>
        <a:lstStyle/>
        <a:p>
          <a:endParaRPr lang="en-US"/>
        </a:p>
      </dgm:t>
    </dgm:pt>
    <dgm:pt modelId="{DB66C435-98E8-4225-9E4F-644A8A6CEF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vs. </a:t>
          </a:r>
        </a:p>
      </dgm:t>
    </dgm:pt>
    <dgm:pt modelId="{5F16AD46-A2E2-49B0-AB17-178E2B199A2B}" type="parTrans" cxnId="{2DB0F1A3-160E-4BEF-A8C8-A694E6EFED83}">
      <dgm:prSet/>
      <dgm:spPr/>
      <dgm:t>
        <a:bodyPr/>
        <a:lstStyle/>
        <a:p>
          <a:endParaRPr lang="en-US"/>
        </a:p>
      </dgm:t>
    </dgm:pt>
    <dgm:pt modelId="{9C25E853-FA8E-4C35-952B-47FF271CFA7A}" type="sibTrans" cxnId="{2DB0F1A3-160E-4BEF-A8C8-A694E6EFED83}">
      <dgm:prSet/>
      <dgm:spPr/>
      <dgm:t>
        <a:bodyPr/>
        <a:lstStyle/>
        <a:p>
          <a:endParaRPr lang="en-US"/>
        </a:p>
      </dgm:t>
    </dgm:pt>
    <dgm:pt modelId="{E765452D-76EC-4BE7-9124-85AB26F67E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dodge, duck, sidestep</a:t>
          </a:r>
        </a:p>
      </dgm:t>
    </dgm:pt>
    <dgm:pt modelId="{70DA971A-395D-41F6-8975-F8239602E67A}" type="parTrans" cxnId="{3854810B-BB0D-4CEF-993F-949B92DFA7D3}">
      <dgm:prSet/>
      <dgm:spPr/>
      <dgm:t>
        <a:bodyPr/>
        <a:lstStyle/>
        <a:p>
          <a:endParaRPr lang="en-US"/>
        </a:p>
      </dgm:t>
    </dgm:pt>
    <dgm:pt modelId="{D06C8586-7519-4F38-97E3-AB09E133D7C8}" type="sibTrans" cxnId="{3854810B-BB0D-4CEF-993F-949B92DFA7D3}">
      <dgm:prSet/>
      <dgm:spPr/>
      <dgm:t>
        <a:bodyPr/>
        <a:lstStyle/>
        <a:p>
          <a:endParaRPr lang="en-US"/>
        </a:p>
      </dgm:t>
    </dgm:pt>
    <dgm:pt modelId="{AC382C71-B97D-4A37-B74E-E8C3E5B9B0A5}" type="pres">
      <dgm:prSet presAssocID="{B02FBBD7-C7C2-4039-ABB7-0D849D8CDD78}" presName="root" presStyleCnt="0">
        <dgm:presLayoutVars>
          <dgm:dir/>
          <dgm:resizeHandles val="exact"/>
        </dgm:presLayoutVars>
      </dgm:prSet>
      <dgm:spPr/>
    </dgm:pt>
    <dgm:pt modelId="{F7CB8BCD-760B-41B6-97B4-57F304657463}" type="pres">
      <dgm:prSet presAssocID="{D3178E5A-441C-4A7F-AB60-164DC26C9C89}" presName="compNode" presStyleCnt="0"/>
      <dgm:spPr/>
    </dgm:pt>
    <dgm:pt modelId="{39EF50A7-519B-482D-A608-1C3FB2C56FCB}" type="pres">
      <dgm:prSet presAssocID="{D3178E5A-441C-4A7F-AB60-164DC26C9C89}" presName="bgRect" presStyleLbl="bgShp" presStyleIdx="0" presStyleCnt="5"/>
      <dgm:spPr/>
    </dgm:pt>
    <dgm:pt modelId="{245AB4E4-4D1C-4181-B7EA-EAC3156277DF}" type="pres">
      <dgm:prSet presAssocID="{D3178E5A-441C-4A7F-AB60-164DC26C9C8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029839A-562F-4958-A711-ED1641841AF6}" type="pres">
      <dgm:prSet presAssocID="{D3178E5A-441C-4A7F-AB60-164DC26C9C89}" presName="spaceRect" presStyleCnt="0"/>
      <dgm:spPr/>
    </dgm:pt>
    <dgm:pt modelId="{52C16F0C-D7C0-4953-B96E-792BE3EE97E9}" type="pres">
      <dgm:prSet presAssocID="{D3178E5A-441C-4A7F-AB60-164DC26C9C89}" presName="parTx" presStyleLbl="revTx" presStyleIdx="0" presStyleCnt="5">
        <dgm:presLayoutVars>
          <dgm:chMax val="0"/>
          <dgm:chPref val="0"/>
        </dgm:presLayoutVars>
      </dgm:prSet>
      <dgm:spPr/>
    </dgm:pt>
    <dgm:pt modelId="{50C473D9-FA97-4270-94FD-C9DA36B15748}" type="pres">
      <dgm:prSet presAssocID="{FC22A326-4F82-40B3-B646-A86A1049554D}" presName="sibTrans" presStyleCnt="0"/>
      <dgm:spPr/>
    </dgm:pt>
    <dgm:pt modelId="{4D1D8A83-30C2-4BF3-A0F3-75B1BCE950D4}" type="pres">
      <dgm:prSet presAssocID="{809EC0D5-8003-4730-8B3B-C55500808155}" presName="compNode" presStyleCnt="0"/>
      <dgm:spPr/>
    </dgm:pt>
    <dgm:pt modelId="{DF9DF23C-B337-42DD-B32E-8546E4734CFA}" type="pres">
      <dgm:prSet presAssocID="{809EC0D5-8003-4730-8B3B-C55500808155}" presName="bgRect" presStyleLbl="bgShp" presStyleIdx="1" presStyleCnt="5"/>
      <dgm:spPr/>
    </dgm:pt>
    <dgm:pt modelId="{E99AD1FF-63F9-4665-B8D7-7F568A1EBEE2}" type="pres">
      <dgm:prSet presAssocID="{809EC0D5-8003-4730-8B3B-C5550080815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8B754264-6228-41B8-9E41-F8E7122F4AAE}" type="pres">
      <dgm:prSet presAssocID="{809EC0D5-8003-4730-8B3B-C55500808155}" presName="spaceRect" presStyleCnt="0"/>
      <dgm:spPr/>
    </dgm:pt>
    <dgm:pt modelId="{7B8B0684-71A4-4F86-8C22-B83B15A85D46}" type="pres">
      <dgm:prSet presAssocID="{809EC0D5-8003-4730-8B3B-C55500808155}" presName="parTx" presStyleLbl="revTx" presStyleIdx="1" presStyleCnt="5">
        <dgm:presLayoutVars>
          <dgm:chMax val="0"/>
          <dgm:chPref val="0"/>
        </dgm:presLayoutVars>
      </dgm:prSet>
      <dgm:spPr/>
    </dgm:pt>
    <dgm:pt modelId="{B95792AC-0932-4B34-AE57-2509B8FE5F21}" type="pres">
      <dgm:prSet presAssocID="{D24B625C-B13C-4079-976C-5F897ED32E7C}" presName="sibTrans" presStyleCnt="0"/>
      <dgm:spPr/>
    </dgm:pt>
    <dgm:pt modelId="{9DB26EF5-8980-4AB5-A7CB-636764322535}" type="pres">
      <dgm:prSet presAssocID="{C076A221-F03E-4538-B314-9973C16844CA}" presName="compNode" presStyleCnt="0"/>
      <dgm:spPr/>
    </dgm:pt>
    <dgm:pt modelId="{FF78FF9E-968C-4FBE-B576-477420EBA9DB}" type="pres">
      <dgm:prSet presAssocID="{C076A221-F03E-4538-B314-9973C16844CA}" presName="bgRect" presStyleLbl="bgShp" presStyleIdx="2" presStyleCnt="5"/>
      <dgm:spPr/>
    </dgm:pt>
    <dgm:pt modelId="{AE08645A-E989-4232-97E9-CD10F7E9B8FC}" type="pres">
      <dgm:prSet presAssocID="{C076A221-F03E-4538-B314-9973C16844C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A01A040F-8A08-4042-A485-4E1A6472FFB3}" type="pres">
      <dgm:prSet presAssocID="{C076A221-F03E-4538-B314-9973C16844CA}" presName="spaceRect" presStyleCnt="0"/>
      <dgm:spPr/>
    </dgm:pt>
    <dgm:pt modelId="{7802E6E5-9B55-4142-96D4-CF224EB0B9FC}" type="pres">
      <dgm:prSet presAssocID="{C076A221-F03E-4538-B314-9973C16844CA}" presName="parTx" presStyleLbl="revTx" presStyleIdx="2" presStyleCnt="5">
        <dgm:presLayoutVars>
          <dgm:chMax val="0"/>
          <dgm:chPref val="0"/>
        </dgm:presLayoutVars>
      </dgm:prSet>
      <dgm:spPr/>
    </dgm:pt>
    <dgm:pt modelId="{C0392295-A781-43DD-A8B7-56F3913DA71B}" type="pres">
      <dgm:prSet presAssocID="{B8C3B422-EC52-4236-A38A-59A6F5D0740C}" presName="sibTrans" presStyleCnt="0"/>
      <dgm:spPr/>
    </dgm:pt>
    <dgm:pt modelId="{07B66035-1102-4832-BC0E-26D4E9472219}" type="pres">
      <dgm:prSet presAssocID="{DB66C435-98E8-4225-9E4F-644A8A6CEF1C}" presName="compNode" presStyleCnt="0"/>
      <dgm:spPr/>
    </dgm:pt>
    <dgm:pt modelId="{A810BDFE-2824-49E3-80A9-1B1E64ED11BA}" type="pres">
      <dgm:prSet presAssocID="{DB66C435-98E8-4225-9E4F-644A8A6CEF1C}" presName="bgRect" presStyleLbl="bgShp" presStyleIdx="3" presStyleCnt="5"/>
      <dgm:spPr/>
    </dgm:pt>
    <dgm:pt modelId="{262DF646-D746-4D14-AC1E-43876EF6335D}" type="pres">
      <dgm:prSet presAssocID="{DB66C435-98E8-4225-9E4F-644A8A6CEF1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4D81AC89-7941-494D-B9FE-51859C28DF05}" type="pres">
      <dgm:prSet presAssocID="{DB66C435-98E8-4225-9E4F-644A8A6CEF1C}" presName="spaceRect" presStyleCnt="0"/>
      <dgm:spPr/>
    </dgm:pt>
    <dgm:pt modelId="{0E045BEC-23AE-44F6-8A4B-B2B0BEAAA33F}" type="pres">
      <dgm:prSet presAssocID="{DB66C435-98E8-4225-9E4F-644A8A6CEF1C}" presName="parTx" presStyleLbl="revTx" presStyleIdx="3" presStyleCnt="5">
        <dgm:presLayoutVars>
          <dgm:chMax val="0"/>
          <dgm:chPref val="0"/>
        </dgm:presLayoutVars>
      </dgm:prSet>
      <dgm:spPr/>
    </dgm:pt>
    <dgm:pt modelId="{5D82CA98-68C7-47C7-BD29-C793F5B50C4C}" type="pres">
      <dgm:prSet presAssocID="{9C25E853-FA8E-4C35-952B-47FF271CFA7A}" presName="sibTrans" presStyleCnt="0"/>
      <dgm:spPr/>
    </dgm:pt>
    <dgm:pt modelId="{31AF9138-F06E-44C3-867F-6A28BACBEFEF}" type="pres">
      <dgm:prSet presAssocID="{E765452D-76EC-4BE7-9124-85AB26F67E9C}" presName="compNode" presStyleCnt="0"/>
      <dgm:spPr/>
    </dgm:pt>
    <dgm:pt modelId="{A184D465-B727-49EA-97C0-69E75FA00A7A}" type="pres">
      <dgm:prSet presAssocID="{E765452D-76EC-4BE7-9124-85AB26F67E9C}" presName="bgRect" presStyleLbl="bgShp" presStyleIdx="4" presStyleCnt="5"/>
      <dgm:spPr/>
    </dgm:pt>
    <dgm:pt modelId="{4F6CAEF7-C293-4518-A3B1-34E20F2C37D1}" type="pres">
      <dgm:prSet presAssocID="{E765452D-76EC-4BE7-9124-85AB26F67E9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ck"/>
        </a:ext>
      </dgm:extLst>
    </dgm:pt>
    <dgm:pt modelId="{2482DAD7-F7F8-4430-A95A-7C04F65C2BB1}" type="pres">
      <dgm:prSet presAssocID="{E765452D-76EC-4BE7-9124-85AB26F67E9C}" presName="spaceRect" presStyleCnt="0"/>
      <dgm:spPr/>
    </dgm:pt>
    <dgm:pt modelId="{840052A3-D6FF-4510-B31A-8338392C3CE0}" type="pres">
      <dgm:prSet presAssocID="{E765452D-76EC-4BE7-9124-85AB26F67E9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854810B-BB0D-4CEF-993F-949B92DFA7D3}" srcId="{B02FBBD7-C7C2-4039-ABB7-0D849D8CDD78}" destId="{E765452D-76EC-4BE7-9124-85AB26F67E9C}" srcOrd="4" destOrd="0" parTransId="{70DA971A-395D-41F6-8975-F8239602E67A}" sibTransId="{D06C8586-7519-4F38-97E3-AB09E133D7C8}"/>
    <dgm:cxn modelId="{2A30EF2C-9945-42F6-B272-C5355339B60C}" type="presOf" srcId="{C076A221-F03E-4538-B314-9973C16844CA}" destId="{7802E6E5-9B55-4142-96D4-CF224EB0B9FC}" srcOrd="0" destOrd="0" presId="urn:microsoft.com/office/officeart/2018/2/layout/IconVerticalSolidList"/>
    <dgm:cxn modelId="{8DF46362-A777-4DA9-9946-DE33D1AAAE8A}" srcId="{B02FBBD7-C7C2-4039-ABB7-0D849D8CDD78}" destId="{D3178E5A-441C-4A7F-AB60-164DC26C9C89}" srcOrd="0" destOrd="0" parTransId="{65342A5F-39FE-412D-B414-6AA3C0E48B78}" sibTransId="{FC22A326-4F82-40B3-B646-A86A1049554D}"/>
    <dgm:cxn modelId="{47C1AA78-D181-4037-B35B-DE65388079A4}" srcId="{B02FBBD7-C7C2-4039-ABB7-0D849D8CDD78}" destId="{C076A221-F03E-4538-B314-9973C16844CA}" srcOrd="2" destOrd="0" parTransId="{31229B61-829F-4C98-A1CA-4CF921627575}" sibTransId="{B8C3B422-EC52-4236-A38A-59A6F5D0740C}"/>
    <dgm:cxn modelId="{F79C9F92-E409-4BD8-8737-3C5C1957F50C}" type="presOf" srcId="{809EC0D5-8003-4730-8B3B-C55500808155}" destId="{7B8B0684-71A4-4F86-8C22-B83B15A85D46}" srcOrd="0" destOrd="0" presId="urn:microsoft.com/office/officeart/2018/2/layout/IconVerticalSolidList"/>
    <dgm:cxn modelId="{1137BE98-5720-4FB6-A6A5-4E72F4000B78}" type="presOf" srcId="{B02FBBD7-C7C2-4039-ABB7-0D849D8CDD78}" destId="{AC382C71-B97D-4A37-B74E-E8C3E5B9B0A5}" srcOrd="0" destOrd="0" presId="urn:microsoft.com/office/officeart/2018/2/layout/IconVerticalSolidList"/>
    <dgm:cxn modelId="{2DB0F1A3-160E-4BEF-A8C8-A694E6EFED83}" srcId="{B02FBBD7-C7C2-4039-ABB7-0D849D8CDD78}" destId="{DB66C435-98E8-4225-9E4F-644A8A6CEF1C}" srcOrd="3" destOrd="0" parTransId="{5F16AD46-A2E2-49B0-AB17-178E2B199A2B}" sibTransId="{9C25E853-FA8E-4C35-952B-47FF271CFA7A}"/>
    <dgm:cxn modelId="{A58A4EB6-E06B-4BA8-BCAA-7DA05F74DDF3}" type="presOf" srcId="{E765452D-76EC-4BE7-9124-85AB26F67E9C}" destId="{840052A3-D6FF-4510-B31A-8338392C3CE0}" srcOrd="0" destOrd="0" presId="urn:microsoft.com/office/officeart/2018/2/layout/IconVerticalSolidList"/>
    <dgm:cxn modelId="{A42EBACF-7218-43BF-A929-448AACA610B7}" type="presOf" srcId="{DB66C435-98E8-4225-9E4F-644A8A6CEF1C}" destId="{0E045BEC-23AE-44F6-8A4B-B2B0BEAAA33F}" srcOrd="0" destOrd="0" presId="urn:microsoft.com/office/officeart/2018/2/layout/IconVerticalSolidList"/>
    <dgm:cxn modelId="{F4A5AEDA-A3C9-4AC8-A262-0516CD4BAC6D}" srcId="{B02FBBD7-C7C2-4039-ABB7-0D849D8CDD78}" destId="{809EC0D5-8003-4730-8B3B-C55500808155}" srcOrd="1" destOrd="0" parTransId="{58CA6AFC-924E-481E-BD9B-9E79297E6860}" sibTransId="{D24B625C-B13C-4079-976C-5F897ED32E7C}"/>
    <dgm:cxn modelId="{BB13D5FD-2160-4D34-9E4C-552D60A13DE2}" type="presOf" srcId="{D3178E5A-441C-4A7F-AB60-164DC26C9C89}" destId="{52C16F0C-D7C0-4953-B96E-792BE3EE97E9}" srcOrd="0" destOrd="0" presId="urn:microsoft.com/office/officeart/2018/2/layout/IconVerticalSolidList"/>
    <dgm:cxn modelId="{A9C0EC15-AE26-4ACA-B849-B383C666B086}" type="presParOf" srcId="{AC382C71-B97D-4A37-B74E-E8C3E5B9B0A5}" destId="{F7CB8BCD-760B-41B6-97B4-57F304657463}" srcOrd="0" destOrd="0" presId="urn:microsoft.com/office/officeart/2018/2/layout/IconVerticalSolidList"/>
    <dgm:cxn modelId="{C84DA8AF-74DC-44CF-885E-BB56CE31D90F}" type="presParOf" srcId="{F7CB8BCD-760B-41B6-97B4-57F304657463}" destId="{39EF50A7-519B-482D-A608-1C3FB2C56FCB}" srcOrd="0" destOrd="0" presId="urn:microsoft.com/office/officeart/2018/2/layout/IconVerticalSolidList"/>
    <dgm:cxn modelId="{FE0954A5-176C-47CA-A5A7-574ABA72A2D8}" type="presParOf" srcId="{F7CB8BCD-760B-41B6-97B4-57F304657463}" destId="{245AB4E4-4D1C-4181-B7EA-EAC3156277DF}" srcOrd="1" destOrd="0" presId="urn:microsoft.com/office/officeart/2018/2/layout/IconVerticalSolidList"/>
    <dgm:cxn modelId="{939F8344-D468-4924-B727-1B50CC3BF05A}" type="presParOf" srcId="{F7CB8BCD-760B-41B6-97B4-57F304657463}" destId="{9029839A-562F-4958-A711-ED1641841AF6}" srcOrd="2" destOrd="0" presId="urn:microsoft.com/office/officeart/2018/2/layout/IconVerticalSolidList"/>
    <dgm:cxn modelId="{E0214AA6-61C5-46A6-BB2F-197AE9F4F0DF}" type="presParOf" srcId="{F7CB8BCD-760B-41B6-97B4-57F304657463}" destId="{52C16F0C-D7C0-4953-B96E-792BE3EE97E9}" srcOrd="3" destOrd="0" presId="urn:microsoft.com/office/officeart/2018/2/layout/IconVerticalSolidList"/>
    <dgm:cxn modelId="{00910480-8B29-4114-9B98-3DB4CF43F430}" type="presParOf" srcId="{AC382C71-B97D-4A37-B74E-E8C3E5B9B0A5}" destId="{50C473D9-FA97-4270-94FD-C9DA36B15748}" srcOrd="1" destOrd="0" presId="urn:microsoft.com/office/officeart/2018/2/layout/IconVerticalSolidList"/>
    <dgm:cxn modelId="{0B6AD78B-3313-4698-8CC2-DC45395A4761}" type="presParOf" srcId="{AC382C71-B97D-4A37-B74E-E8C3E5B9B0A5}" destId="{4D1D8A83-30C2-4BF3-A0F3-75B1BCE950D4}" srcOrd="2" destOrd="0" presId="urn:microsoft.com/office/officeart/2018/2/layout/IconVerticalSolidList"/>
    <dgm:cxn modelId="{7A8B3ED1-77C5-445C-9599-3FAF7777CC27}" type="presParOf" srcId="{4D1D8A83-30C2-4BF3-A0F3-75B1BCE950D4}" destId="{DF9DF23C-B337-42DD-B32E-8546E4734CFA}" srcOrd="0" destOrd="0" presId="urn:microsoft.com/office/officeart/2018/2/layout/IconVerticalSolidList"/>
    <dgm:cxn modelId="{02D42EB8-9BAB-458A-A583-3C6A77B7F4F4}" type="presParOf" srcId="{4D1D8A83-30C2-4BF3-A0F3-75B1BCE950D4}" destId="{E99AD1FF-63F9-4665-B8D7-7F568A1EBEE2}" srcOrd="1" destOrd="0" presId="urn:microsoft.com/office/officeart/2018/2/layout/IconVerticalSolidList"/>
    <dgm:cxn modelId="{41274DD5-EA4C-4DA7-B3B0-F7137FF3AFB9}" type="presParOf" srcId="{4D1D8A83-30C2-4BF3-A0F3-75B1BCE950D4}" destId="{8B754264-6228-41B8-9E41-F8E7122F4AAE}" srcOrd="2" destOrd="0" presId="urn:microsoft.com/office/officeart/2018/2/layout/IconVerticalSolidList"/>
    <dgm:cxn modelId="{44555BBF-2848-45A1-B0FC-98F1F291822F}" type="presParOf" srcId="{4D1D8A83-30C2-4BF3-A0F3-75B1BCE950D4}" destId="{7B8B0684-71A4-4F86-8C22-B83B15A85D46}" srcOrd="3" destOrd="0" presId="urn:microsoft.com/office/officeart/2018/2/layout/IconVerticalSolidList"/>
    <dgm:cxn modelId="{0BB9019C-FBA2-4F22-B3E2-07B45204BD9A}" type="presParOf" srcId="{AC382C71-B97D-4A37-B74E-E8C3E5B9B0A5}" destId="{B95792AC-0932-4B34-AE57-2509B8FE5F21}" srcOrd="3" destOrd="0" presId="urn:microsoft.com/office/officeart/2018/2/layout/IconVerticalSolidList"/>
    <dgm:cxn modelId="{2A67EEAC-5636-4D86-9995-39D4336E62DD}" type="presParOf" srcId="{AC382C71-B97D-4A37-B74E-E8C3E5B9B0A5}" destId="{9DB26EF5-8980-4AB5-A7CB-636764322535}" srcOrd="4" destOrd="0" presId="urn:microsoft.com/office/officeart/2018/2/layout/IconVerticalSolidList"/>
    <dgm:cxn modelId="{239D80A6-C6FF-429C-9849-78108F822BD1}" type="presParOf" srcId="{9DB26EF5-8980-4AB5-A7CB-636764322535}" destId="{FF78FF9E-968C-4FBE-B576-477420EBA9DB}" srcOrd="0" destOrd="0" presId="urn:microsoft.com/office/officeart/2018/2/layout/IconVerticalSolidList"/>
    <dgm:cxn modelId="{FBEED9CF-52D4-47E9-BE2E-7F6260E83639}" type="presParOf" srcId="{9DB26EF5-8980-4AB5-A7CB-636764322535}" destId="{AE08645A-E989-4232-97E9-CD10F7E9B8FC}" srcOrd="1" destOrd="0" presId="urn:microsoft.com/office/officeart/2018/2/layout/IconVerticalSolidList"/>
    <dgm:cxn modelId="{B59007B8-BB92-4A53-B701-EBBA51D78048}" type="presParOf" srcId="{9DB26EF5-8980-4AB5-A7CB-636764322535}" destId="{A01A040F-8A08-4042-A485-4E1A6472FFB3}" srcOrd="2" destOrd="0" presId="urn:microsoft.com/office/officeart/2018/2/layout/IconVerticalSolidList"/>
    <dgm:cxn modelId="{DD2C3B62-3812-4C0B-9263-D3A733A26C4B}" type="presParOf" srcId="{9DB26EF5-8980-4AB5-A7CB-636764322535}" destId="{7802E6E5-9B55-4142-96D4-CF224EB0B9FC}" srcOrd="3" destOrd="0" presId="urn:microsoft.com/office/officeart/2018/2/layout/IconVerticalSolidList"/>
    <dgm:cxn modelId="{A1CA7E7C-367D-44FC-AC3A-BE21D8485797}" type="presParOf" srcId="{AC382C71-B97D-4A37-B74E-E8C3E5B9B0A5}" destId="{C0392295-A781-43DD-A8B7-56F3913DA71B}" srcOrd="5" destOrd="0" presId="urn:microsoft.com/office/officeart/2018/2/layout/IconVerticalSolidList"/>
    <dgm:cxn modelId="{3010BAF8-55AB-4AE8-860C-265A55834E09}" type="presParOf" srcId="{AC382C71-B97D-4A37-B74E-E8C3E5B9B0A5}" destId="{07B66035-1102-4832-BC0E-26D4E9472219}" srcOrd="6" destOrd="0" presId="urn:microsoft.com/office/officeart/2018/2/layout/IconVerticalSolidList"/>
    <dgm:cxn modelId="{FCF241A8-929B-4676-8712-31F577B069E7}" type="presParOf" srcId="{07B66035-1102-4832-BC0E-26D4E9472219}" destId="{A810BDFE-2824-49E3-80A9-1B1E64ED11BA}" srcOrd="0" destOrd="0" presId="urn:microsoft.com/office/officeart/2018/2/layout/IconVerticalSolidList"/>
    <dgm:cxn modelId="{DA50648B-CD63-48A5-91AC-DCE9CC122CF3}" type="presParOf" srcId="{07B66035-1102-4832-BC0E-26D4E9472219}" destId="{262DF646-D746-4D14-AC1E-43876EF6335D}" srcOrd="1" destOrd="0" presId="urn:microsoft.com/office/officeart/2018/2/layout/IconVerticalSolidList"/>
    <dgm:cxn modelId="{9BEB3170-98D3-4471-A031-A6901407A89B}" type="presParOf" srcId="{07B66035-1102-4832-BC0E-26D4E9472219}" destId="{4D81AC89-7941-494D-B9FE-51859C28DF05}" srcOrd="2" destOrd="0" presId="urn:microsoft.com/office/officeart/2018/2/layout/IconVerticalSolidList"/>
    <dgm:cxn modelId="{023BBF5C-8F41-47F9-BBA8-35EFCE452801}" type="presParOf" srcId="{07B66035-1102-4832-BC0E-26D4E9472219}" destId="{0E045BEC-23AE-44F6-8A4B-B2B0BEAAA33F}" srcOrd="3" destOrd="0" presId="urn:microsoft.com/office/officeart/2018/2/layout/IconVerticalSolidList"/>
    <dgm:cxn modelId="{E4C6F2D7-F77B-4A5D-9339-BA843450CBD5}" type="presParOf" srcId="{AC382C71-B97D-4A37-B74E-E8C3E5B9B0A5}" destId="{5D82CA98-68C7-47C7-BD29-C793F5B50C4C}" srcOrd="7" destOrd="0" presId="urn:microsoft.com/office/officeart/2018/2/layout/IconVerticalSolidList"/>
    <dgm:cxn modelId="{D15200B7-19C3-4C29-88F1-B19EA0DA310E}" type="presParOf" srcId="{AC382C71-B97D-4A37-B74E-E8C3E5B9B0A5}" destId="{31AF9138-F06E-44C3-867F-6A28BACBEFEF}" srcOrd="8" destOrd="0" presId="urn:microsoft.com/office/officeart/2018/2/layout/IconVerticalSolidList"/>
    <dgm:cxn modelId="{FE4A90E2-5176-45FB-B8B9-413C63C94772}" type="presParOf" srcId="{31AF9138-F06E-44C3-867F-6A28BACBEFEF}" destId="{A184D465-B727-49EA-97C0-69E75FA00A7A}" srcOrd="0" destOrd="0" presId="urn:microsoft.com/office/officeart/2018/2/layout/IconVerticalSolidList"/>
    <dgm:cxn modelId="{531100D0-6878-4EE5-B21A-B9962FA43F31}" type="presParOf" srcId="{31AF9138-F06E-44C3-867F-6A28BACBEFEF}" destId="{4F6CAEF7-C293-4518-A3B1-34E20F2C37D1}" srcOrd="1" destOrd="0" presId="urn:microsoft.com/office/officeart/2018/2/layout/IconVerticalSolidList"/>
    <dgm:cxn modelId="{EE07175B-D734-4890-A9CD-20EF44799F85}" type="presParOf" srcId="{31AF9138-F06E-44C3-867F-6A28BACBEFEF}" destId="{2482DAD7-F7F8-4430-A95A-7C04F65C2BB1}" srcOrd="2" destOrd="0" presId="urn:microsoft.com/office/officeart/2018/2/layout/IconVerticalSolidList"/>
    <dgm:cxn modelId="{96118DEE-8504-4DC5-A700-179926FF599A}" type="presParOf" srcId="{31AF9138-F06E-44C3-867F-6A28BACBEFEF}" destId="{840052A3-D6FF-4510-B31A-8338392C3CE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7A0DC9-ACAD-4455-B8C9-6DB57E5BA61D}">
      <dsp:nvSpPr>
        <dsp:cNvPr id="0" name=""/>
        <dsp:cNvSpPr/>
      </dsp:nvSpPr>
      <dsp:spPr>
        <a:xfrm>
          <a:off x="0" y="635602"/>
          <a:ext cx="6969703" cy="23988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0DA42F-4BDA-487D-AADF-9B6DF71CAF2E}">
      <dsp:nvSpPr>
        <dsp:cNvPr id="0" name=""/>
        <dsp:cNvSpPr/>
      </dsp:nvSpPr>
      <dsp:spPr>
        <a:xfrm>
          <a:off x="725662" y="1175351"/>
          <a:ext cx="1319387" cy="13193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7A20CC-32C4-4575-8468-EC8E3C8F165B}">
      <dsp:nvSpPr>
        <dsp:cNvPr id="0" name=""/>
        <dsp:cNvSpPr/>
      </dsp:nvSpPr>
      <dsp:spPr>
        <a:xfrm>
          <a:off x="2770713" y="635602"/>
          <a:ext cx="4198989" cy="2398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882" tIns="253882" rIns="253882" bIns="253882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Modeling and encouraging healthy striving, empathy and self-compassion</a:t>
          </a:r>
        </a:p>
      </dsp:txBody>
      <dsp:txXfrm>
        <a:off x="2770713" y="635602"/>
        <a:ext cx="4198989" cy="2398885"/>
      </dsp:txXfrm>
    </dsp:sp>
    <dsp:sp modelId="{4D70E364-B06D-46B2-9D3D-CDB9C2A47B51}">
      <dsp:nvSpPr>
        <dsp:cNvPr id="0" name=""/>
        <dsp:cNvSpPr/>
      </dsp:nvSpPr>
      <dsp:spPr>
        <a:xfrm>
          <a:off x="0" y="3526567"/>
          <a:ext cx="6969703" cy="23988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ABF829-2A24-4FAA-BD60-B43E2F326E1B}">
      <dsp:nvSpPr>
        <dsp:cNvPr id="0" name=""/>
        <dsp:cNvSpPr/>
      </dsp:nvSpPr>
      <dsp:spPr>
        <a:xfrm>
          <a:off x="725662" y="4066316"/>
          <a:ext cx="1319387" cy="13193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5AF142-B294-4DAF-BFC9-E3526710CF83}">
      <dsp:nvSpPr>
        <dsp:cNvPr id="0" name=""/>
        <dsp:cNvSpPr/>
      </dsp:nvSpPr>
      <dsp:spPr>
        <a:xfrm>
          <a:off x="2770713" y="3526567"/>
          <a:ext cx="4198989" cy="2398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882" tIns="253882" rIns="253882" bIns="253882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Practicing gratitude and celebrating milestones and victories </a:t>
          </a:r>
        </a:p>
      </dsp:txBody>
      <dsp:txXfrm>
        <a:off x="2770713" y="3526567"/>
        <a:ext cx="4198989" cy="23988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F50A7-519B-482D-A608-1C3FB2C56FCB}">
      <dsp:nvSpPr>
        <dsp:cNvPr id="0" name=""/>
        <dsp:cNvSpPr/>
      </dsp:nvSpPr>
      <dsp:spPr>
        <a:xfrm>
          <a:off x="0" y="3890"/>
          <a:ext cx="6628804" cy="8286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5AB4E4-4D1C-4181-B7EA-EAC3156277DF}">
      <dsp:nvSpPr>
        <dsp:cNvPr id="0" name=""/>
        <dsp:cNvSpPr/>
      </dsp:nvSpPr>
      <dsp:spPr>
        <a:xfrm>
          <a:off x="250661" y="190332"/>
          <a:ext cx="455748" cy="4557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C16F0C-D7C0-4953-B96E-792BE3EE97E9}">
      <dsp:nvSpPr>
        <dsp:cNvPr id="0" name=""/>
        <dsp:cNvSpPr/>
      </dsp:nvSpPr>
      <dsp:spPr>
        <a:xfrm>
          <a:off x="957071" y="3890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face up to and deal with (a problem or difficult situation)</a:t>
          </a:r>
        </a:p>
      </dsp:txBody>
      <dsp:txXfrm>
        <a:off x="957071" y="3890"/>
        <a:ext cx="5671732" cy="828633"/>
      </dsp:txXfrm>
    </dsp:sp>
    <dsp:sp modelId="{DF9DF23C-B337-42DD-B32E-8546E4734CFA}">
      <dsp:nvSpPr>
        <dsp:cNvPr id="0" name=""/>
        <dsp:cNvSpPr/>
      </dsp:nvSpPr>
      <dsp:spPr>
        <a:xfrm>
          <a:off x="0" y="1039682"/>
          <a:ext cx="6628804" cy="8286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9AD1FF-63F9-4665-B8D7-7F568A1EBEE2}">
      <dsp:nvSpPr>
        <dsp:cNvPr id="0" name=""/>
        <dsp:cNvSpPr/>
      </dsp:nvSpPr>
      <dsp:spPr>
        <a:xfrm>
          <a:off x="250661" y="1226124"/>
          <a:ext cx="455748" cy="4557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8B0684-71A4-4F86-8C22-B83B15A85D46}">
      <dsp:nvSpPr>
        <dsp:cNvPr id="0" name=""/>
        <dsp:cNvSpPr/>
      </dsp:nvSpPr>
      <dsp:spPr>
        <a:xfrm>
          <a:off x="957071" y="1039682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to cause to meet : bring face-to-face</a:t>
          </a:r>
        </a:p>
      </dsp:txBody>
      <dsp:txXfrm>
        <a:off x="957071" y="1039682"/>
        <a:ext cx="5671732" cy="828633"/>
      </dsp:txXfrm>
    </dsp:sp>
    <dsp:sp modelId="{FF78FF9E-968C-4FBE-B576-477420EBA9DB}">
      <dsp:nvSpPr>
        <dsp:cNvPr id="0" name=""/>
        <dsp:cNvSpPr/>
      </dsp:nvSpPr>
      <dsp:spPr>
        <a:xfrm>
          <a:off x="0" y="2075473"/>
          <a:ext cx="6628804" cy="8286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08645A-E989-4232-97E9-CD10F7E9B8FC}">
      <dsp:nvSpPr>
        <dsp:cNvPr id="0" name=""/>
        <dsp:cNvSpPr/>
      </dsp:nvSpPr>
      <dsp:spPr>
        <a:xfrm>
          <a:off x="250661" y="2261916"/>
          <a:ext cx="455748" cy="4557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02E6E5-9B55-4142-96D4-CF224EB0B9FC}">
      <dsp:nvSpPr>
        <dsp:cNvPr id="0" name=""/>
        <dsp:cNvSpPr/>
      </dsp:nvSpPr>
      <dsp:spPr>
        <a:xfrm>
          <a:off x="957071" y="2075473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beard, brave, face </a:t>
          </a:r>
        </a:p>
      </dsp:txBody>
      <dsp:txXfrm>
        <a:off x="957071" y="2075473"/>
        <a:ext cx="5671732" cy="828633"/>
      </dsp:txXfrm>
    </dsp:sp>
    <dsp:sp modelId="{A810BDFE-2824-49E3-80A9-1B1E64ED11BA}">
      <dsp:nvSpPr>
        <dsp:cNvPr id="0" name=""/>
        <dsp:cNvSpPr/>
      </dsp:nvSpPr>
      <dsp:spPr>
        <a:xfrm>
          <a:off x="0" y="3111265"/>
          <a:ext cx="6628804" cy="8286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2DF646-D746-4D14-AC1E-43876EF6335D}">
      <dsp:nvSpPr>
        <dsp:cNvPr id="0" name=""/>
        <dsp:cNvSpPr/>
      </dsp:nvSpPr>
      <dsp:spPr>
        <a:xfrm>
          <a:off x="250661" y="3297708"/>
          <a:ext cx="455748" cy="4557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045BEC-23AE-44F6-8A4B-B2B0BEAAA33F}">
      <dsp:nvSpPr>
        <dsp:cNvPr id="0" name=""/>
        <dsp:cNvSpPr/>
      </dsp:nvSpPr>
      <dsp:spPr>
        <a:xfrm>
          <a:off x="957071" y="3111265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vs. </a:t>
          </a:r>
        </a:p>
      </dsp:txBody>
      <dsp:txXfrm>
        <a:off x="957071" y="3111265"/>
        <a:ext cx="5671732" cy="828633"/>
      </dsp:txXfrm>
    </dsp:sp>
    <dsp:sp modelId="{A184D465-B727-49EA-97C0-69E75FA00A7A}">
      <dsp:nvSpPr>
        <dsp:cNvPr id="0" name=""/>
        <dsp:cNvSpPr/>
      </dsp:nvSpPr>
      <dsp:spPr>
        <a:xfrm>
          <a:off x="0" y="4147057"/>
          <a:ext cx="6628804" cy="8286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6CAEF7-C293-4518-A3B1-34E20F2C37D1}">
      <dsp:nvSpPr>
        <dsp:cNvPr id="0" name=""/>
        <dsp:cNvSpPr/>
      </dsp:nvSpPr>
      <dsp:spPr>
        <a:xfrm>
          <a:off x="250661" y="4333499"/>
          <a:ext cx="455748" cy="4557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0052A3-D6FF-4510-B31A-8338392C3CE0}">
      <dsp:nvSpPr>
        <dsp:cNvPr id="0" name=""/>
        <dsp:cNvSpPr/>
      </dsp:nvSpPr>
      <dsp:spPr>
        <a:xfrm>
          <a:off x="957071" y="4147057"/>
          <a:ext cx="5671732" cy="82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97" tIns="87697" rIns="87697" bIns="8769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dodge, duck, sidestep</a:t>
          </a:r>
        </a:p>
      </dsp:txBody>
      <dsp:txXfrm>
        <a:off x="957071" y="4147057"/>
        <a:ext cx="5671732" cy="828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96B71-93FC-40D9-82E2-119466BF59F4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A5E41-6C37-4EE9-917B-D8B07680A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1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BB – don’t have self-compassion, we link together compassion and judgment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E41-6C37-4EE9-917B-D8B07680AB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 – without self-compassion, can’t sustain compassion for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E41-6C37-4EE9-917B-D8B07680AB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4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encounter difficulties – at work and at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E41-6C37-4EE9-917B-D8B07680AB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64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Highest productivity comes from working collaboratively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5E41-6C37-4EE9-917B-D8B07680AB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1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183D-121A-41A7-87BC-6290B9675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983" y="292231"/>
            <a:ext cx="7662019" cy="3758605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Enhancing Communications: Confronting Issues Effectively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52011-851A-4C14-A5D0-590EBF095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3426" y="4440025"/>
            <a:ext cx="8200577" cy="707707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Kristina Hallett, PhD, ABPP</a:t>
            </a:r>
          </a:p>
        </p:txBody>
      </p:sp>
    </p:spTree>
    <p:extLst>
      <p:ext uri="{BB962C8B-B14F-4D97-AF65-F5344CB8AC3E}">
        <p14:creationId xmlns:p14="http://schemas.microsoft.com/office/powerpoint/2010/main" val="1592729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665465-E6C4-4DDF-8224-55FC7040A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Definition</a:t>
            </a:r>
            <a:br>
              <a:rPr lang="en-US" sz="4400" dirty="0"/>
            </a:br>
            <a:endParaRPr lang="en-US" sz="4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CCA4055-BA44-43FC-A549-268B3AACD9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623047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651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FC8ACB-CC91-4A2E-90A5-08A413C22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232" y="1131994"/>
            <a:ext cx="758741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49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E58111-8E1D-4052-93BA-F4C365E9C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5147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4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784D54-31AF-4908-8FCE-1A337C9A4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45" t="21105" r="6346"/>
          <a:stretch/>
        </p:blipFill>
        <p:spPr>
          <a:xfrm>
            <a:off x="2940341" y="8466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F86E59-BFFF-4B62-AA57-6917F6D6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191846"/>
            <a:ext cx="4088190" cy="285591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Real help requires honesty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3060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88B77-7898-440B-8927-912BFB3B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7410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True helpfulness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857CC-2848-47EC-9DFE-A9AD6F886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5806"/>
            <a:ext cx="9069981" cy="5062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“</a:t>
            </a:r>
            <a:r>
              <a:rPr lang="en-US" sz="3200" b="1" dirty="0"/>
              <a:t>Giving people feedback is an act of trust and confidence. </a:t>
            </a:r>
            <a:r>
              <a:rPr lang="en-US" sz="3200" dirty="0"/>
              <a:t>It shows that you believe in their ability to change.  That you believe they will use the information to become better. And that you have faith in their potential.  It’s also a sign of commitment to the team and to the larger purpose and goals of the organization.  Because, ultimately, </a:t>
            </a:r>
            <a:r>
              <a:rPr lang="en-US" sz="3200" b="1" dirty="0"/>
              <a:t>we’re all responsible for our collective success</a:t>
            </a:r>
            <a:r>
              <a:rPr lang="en-US" sz="3200" dirty="0"/>
              <a:t>” </a:t>
            </a:r>
            <a:r>
              <a:rPr lang="en-US" dirty="0"/>
              <a:t>– Peter Bregman</a:t>
            </a:r>
          </a:p>
        </p:txBody>
      </p:sp>
    </p:spTree>
    <p:extLst>
      <p:ext uri="{BB962C8B-B14F-4D97-AF65-F5344CB8AC3E}">
        <p14:creationId xmlns:p14="http://schemas.microsoft.com/office/powerpoint/2010/main" val="3831652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9EFB-5278-4FD0-9162-15226C67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1" y="609600"/>
            <a:ext cx="9333932" cy="13208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We can build this together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95804E-FF0C-475A-B71C-18DA85708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463" y="1472808"/>
            <a:ext cx="6750916" cy="49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07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67119A6-C472-4657-9631-D964E51A5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85" y="1923435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Sandwich method</a:t>
            </a:r>
            <a:b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B20B31-A98D-467D-A201-23D393B41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597" y="424206"/>
            <a:ext cx="6067250" cy="61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95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71C2-1C7D-4237-8A90-99E603AC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Empathic confrontation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C43D-EFFF-41F9-B999-DB14CE755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9239664" cy="5062193"/>
          </a:xfrm>
        </p:spPr>
        <p:txBody>
          <a:bodyPr>
            <a:normAutofit/>
          </a:bodyPr>
          <a:lstStyle/>
          <a:p>
            <a:r>
              <a:rPr lang="en-US" sz="3200" dirty="0"/>
              <a:t>"I feel like___ (taking responsibility for one's own feelings)</a:t>
            </a:r>
          </a:p>
          <a:p>
            <a:r>
              <a:rPr lang="en-US" sz="3200" dirty="0"/>
              <a:t>"I don't like it when__ " (stating the behavior that is a problem)</a:t>
            </a:r>
          </a:p>
          <a:p>
            <a:r>
              <a:rPr lang="en-US" sz="3200" dirty="0"/>
              <a:t>“Because____" (what it is about the behavior or its consequences that one objects to)</a:t>
            </a:r>
          </a:p>
          <a:p>
            <a:r>
              <a:rPr lang="en-US" sz="3200" dirty="0"/>
              <a:t>"Can we work this out together?" (be open to working on the problem together).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0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51C5-AC43-44DC-ADB6-216A358B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9665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What we want to do: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A60B1-D4D5-4253-8348-2593FD84C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19373"/>
            <a:ext cx="8721190" cy="4647415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to avoid using "you" statements</a:t>
            </a:r>
          </a:p>
          <a:p>
            <a:r>
              <a:rPr lang="en-US" sz="4000" dirty="0"/>
              <a:t>to identify feelings</a:t>
            </a:r>
          </a:p>
          <a:p>
            <a:r>
              <a:rPr lang="en-US" sz="4000" dirty="0"/>
              <a:t>to identify behaviors that are causing the conflict</a:t>
            </a:r>
          </a:p>
          <a:p>
            <a:r>
              <a:rPr lang="en-US" sz="4000" dirty="0"/>
              <a:t>to help individuals resolve the present conflict and/or prevent future conflicts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00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59EEC3-D58C-4DDF-96E4-481EEFDB7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63" b="-2"/>
          <a:stretch/>
        </p:blipFill>
        <p:spPr>
          <a:xfrm>
            <a:off x="4442574" y="-160868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9BEED-0B04-490A-B063-87A02B57E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04" y="560903"/>
            <a:ext cx="4763558" cy="5727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“Attitude is a choice. Happiness is a choice. Optimism is a choice. Kindness is a choice. Giving is a choice. Respect is a choice. Whatever choice you make makes you. Choose wisely.” </a:t>
            </a:r>
            <a:br>
              <a:rPr lang="en-US" dirty="0"/>
            </a:br>
            <a:r>
              <a:rPr lang="en-US" dirty="0"/>
              <a:t>― Roy T. Bennett, The Light in the Heart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0684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2942-E1AE-4221-A1EF-C6CABCD2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Goals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64F72-9631-431A-963E-3399C0EB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55019"/>
            <a:ext cx="8900299" cy="4864231"/>
          </a:xfrm>
        </p:spPr>
        <p:txBody>
          <a:bodyPr>
            <a:normAutofit/>
          </a:bodyPr>
          <a:lstStyle/>
          <a:p>
            <a:r>
              <a:rPr lang="en-US" sz="3200" dirty="0"/>
              <a:t>Understand how self-compassion and the ability to accept help are linked together</a:t>
            </a:r>
          </a:p>
          <a:p>
            <a:r>
              <a:rPr lang="en-US" sz="3200" dirty="0"/>
              <a:t>Recognize the connection between compassion and judgment and how this impacts workplace communication</a:t>
            </a:r>
          </a:p>
          <a:p>
            <a:r>
              <a:rPr lang="en-US" sz="3200" dirty="0"/>
              <a:t>Create model for effective problem-resolution</a:t>
            </a:r>
          </a:p>
          <a:p>
            <a:r>
              <a:rPr lang="en-US" sz="3200" dirty="0"/>
              <a:t>Apply empathic confrontation skills within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30123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BDD99A-A900-4403-9FEE-027E96031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53" r="1" b="22128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13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30EFED8-DA7E-4594-AAD5-B80A04F8BA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748" r="1" b="4350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EE29F-44BF-4693-8DAD-C04DE234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6837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Whose Voice?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F890E1-7CF5-4289-960D-9B581E303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070" y="1519404"/>
            <a:ext cx="7863196" cy="52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7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8FC82-ADA5-4526-A9FB-8800D18B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Compassion + Judgment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058124-9B98-4E2C-B3C9-83DDBAE4C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396" y="1781666"/>
            <a:ext cx="9376544" cy="44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97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8EC6-9975-4613-8EA1-6F3EF8CD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7206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Self-Compassion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9EA05-EF24-4DEB-B732-827F70841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Common humanity</a:t>
            </a:r>
          </a:p>
          <a:p>
            <a:r>
              <a:rPr lang="en-US" sz="4000" dirty="0"/>
              <a:t>Kindness</a:t>
            </a:r>
          </a:p>
          <a:p>
            <a:r>
              <a:rPr lang="en-US" sz="4000" dirty="0"/>
              <a:t>Mindfulness </a:t>
            </a:r>
          </a:p>
          <a:p>
            <a:pPr lvl="1"/>
            <a:r>
              <a:rPr lang="en-US" sz="4000" dirty="0"/>
              <a:t>Courageous presence</a:t>
            </a:r>
          </a:p>
        </p:txBody>
      </p:sp>
    </p:spTree>
    <p:extLst>
      <p:ext uri="{BB962C8B-B14F-4D97-AF65-F5344CB8AC3E}">
        <p14:creationId xmlns:p14="http://schemas.microsoft.com/office/powerpoint/2010/main" val="4129323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B065FC-776A-437B-B6F6-6A8321133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3367" y="1026160"/>
            <a:ext cx="998420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2BC72-61B7-49CB-8C08-B760F793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2" y="1121455"/>
            <a:ext cx="4150060" cy="5119914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Dare to Lead: </a:t>
            </a:r>
            <a:b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Brave Work, Tough Conversations, Whole Hearts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56DA148-064F-42AA-B7F9-F60EA1A328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849100"/>
              </p:ext>
            </p:extLst>
          </p:nvPr>
        </p:nvGraphicFramePr>
        <p:xfrm>
          <a:off x="5040968" y="400885"/>
          <a:ext cx="6969703" cy="656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5890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734E9D-F50B-42B0-93C5-3D3BBBD04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4709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5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CBA4EA-F703-41C4-9D11-1A2D9EDA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1" y="4440057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Confrontation or confronting?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315564-233F-4288-B328-96F3966B56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7961" r="2" b="11595"/>
          <a:stretch/>
        </p:blipFill>
        <p:spPr>
          <a:xfrm>
            <a:off x="21160" y="101600"/>
            <a:ext cx="6454760" cy="403285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28473-A1A9-4957-A257-F614A7E0E2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05" r="1" b="1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51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392</Words>
  <Application>Microsoft Macintosh PowerPoint</Application>
  <PresentationFormat>Widescreen</PresentationFormat>
  <Paragraphs>48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Trebuchet MS</vt:lpstr>
      <vt:lpstr>Wingdings 3</vt:lpstr>
      <vt:lpstr>Facet</vt:lpstr>
      <vt:lpstr>Enhancing Communications: Confronting Issues Effectively</vt:lpstr>
      <vt:lpstr>Goals for Today</vt:lpstr>
      <vt:lpstr>Whose Voice?</vt:lpstr>
      <vt:lpstr>Compassion + Judgment</vt:lpstr>
      <vt:lpstr>Self-Compassion</vt:lpstr>
      <vt:lpstr>PowerPoint Presentation</vt:lpstr>
      <vt:lpstr>Dare to Lead:  Brave Work, Tough Conversations, Whole Hearts</vt:lpstr>
      <vt:lpstr>PowerPoint Presentation</vt:lpstr>
      <vt:lpstr>Confrontation or confronting?</vt:lpstr>
      <vt:lpstr>Definition </vt:lpstr>
      <vt:lpstr>PowerPoint Presentation</vt:lpstr>
      <vt:lpstr>PowerPoint Presentation</vt:lpstr>
      <vt:lpstr>Real help requires honesty</vt:lpstr>
      <vt:lpstr>True helpfulness</vt:lpstr>
      <vt:lpstr>We can build this together</vt:lpstr>
      <vt:lpstr>Sandwich method </vt:lpstr>
      <vt:lpstr>Empathic confrontation</vt:lpstr>
      <vt:lpstr>What we want to do: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Communications: Confronting Issues Effectively</dc:title>
  <dc:creator>Kristina Hallett</dc:creator>
  <cp:lastModifiedBy>Debra Wein</cp:lastModifiedBy>
  <cp:revision>2</cp:revision>
  <cp:lastPrinted>2019-03-27T22:47:50Z</cp:lastPrinted>
  <dcterms:created xsi:type="dcterms:W3CDTF">2019-03-10T23:10:16Z</dcterms:created>
  <dcterms:modified xsi:type="dcterms:W3CDTF">2019-03-27T22:48:10Z</dcterms:modified>
</cp:coreProperties>
</file>